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1"/>
  </p:notesMasterIdLst>
  <p:handoutMasterIdLst>
    <p:handoutMasterId r:id="rId22"/>
  </p:handoutMasterIdLst>
  <p:sldIdLst>
    <p:sldId id="256" r:id="rId2"/>
    <p:sldId id="312" r:id="rId3"/>
    <p:sldId id="296" r:id="rId4"/>
    <p:sldId id="322" r:id="rId5"/>
    <p:sldId id="323" r:id="rId6"/>
    <p:sldId id="326" r:id="rId7"/>
    <p:sldId id="297" r:id="rId8"/>
    <p:sldId id="299" r:id="rId9"/>
    <p:sldId id="301" r:id="rId10"/>
    <p:sldId id="302" r:id="rId11"/>
    <p:sldId id="310" r:id="rId12"/>
    <p:sldId id="304" r:id="rId13"/>
    <p:sldId id="324" r:id="rId14"/>
    <p:sldId id="320" r:id="rId15"/>
    <p:sldId id="321" r:id="rId16"/>
    <p:sldId id="306" r:id="rId17"/>
    <p:sldId id="305" r:id="rId18"/>
    <p:sldId id="325" r:id="rId19"/>
    <p:sldId id="30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E52"/>
    <a:srgbClr val="B2836E"/>
    <a:srgbClr val="D41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4" autoAdjust="0"/>
    <p:restoredTop sz="95353" autoAdjust="0"/>
  </p:normalViewPr>
  <p:slideViewPr>
    <p:cSldViewPr snapToGrid="0">
      <p:cViewPr>
        <p:scale>
          <a:sx n="66" d="100"/>
          <a:sy n="66" d="100"/>
        </p:scale>
        <p:origin x="1784" y="8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224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Owen\Dropbox\keysight_datalab\traces\AES%20Power%20Analysis\iteration1\traces\AES128_Trace_1000.csv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175">
              <a:solidFill>
                <a:schemeClr val="tx1"/>
              </a:solidFill>
            </a:ln>
          </c:spPr>
          <c:marker>
            <c:symbol val="none"/>
          </c:marker>
          <c:val>
            <c:numRef>
              <c:f>AES128_Trace_1000!$A$1002:$XP$1002</c:f>
              <c:numCache>
                <c:formatCode>General</c:formatCode>
                <c:ptCount val="640"/>
                <c:pt idx="0">
                  <c:v>3.98371557</c:v>
                </c:pt>
                <c:pt idx="1">
                  <c:v>3.991417309999997</c:v>
                </c:pt>
                <c:pt idx="2">
                  <c:v>3.980618169999998</c:v>
                </c:pt>
                <c:pt idx="3">
                  <c:v>3.974184469999994</c:v>
                </c:pt>
                <c:pt idx="4">
                  <c:v>3.965136610000003</c:v>
                </c:pt>
                <c:pt idx="5">
                  <c:v>3.966081459999999</c:v>
                </c:pt>
                <c:pt idx="6">
                  <c:v>3.966675140000003</c:v>
                </c:pt>
                <c:pt idx="7">
                  <c:v>3.957489489999998</c:v>
                </c:pt>
                <c:pt idx="8">
                  <c:v>3.960181310000001</c:v>
                </c:pt>
                <c:pt idx="9">
                  <c:v>3.962209880000003</c:v>
                </c:pt>
                <c:pt idx="10">
                  <c:v>3.979935309999993</c:v>
                </c:pt>
                <c:pt idx="11">
                  <c:v>3.977278509999999</c:v>
                </c:pt>
                <c:pt idx="12">
                  <c:v>3.974879640000003</c:v>
                </c:pt>
                <c:pt idx="13">
                  <c:v>3.972258169999912</c:v>
                </c:pt>
                <c:pt idx="14">
                  <c:v>3.974175669999993</c:v>
                </c:pt>
                <c:pt idx="15">
                  <c:v>3.97719352</c:v>
                </c:pt>
                <c:pt idx="16">
                  <c:v>3.970636229999995</c:v>
                </c:pt>
                <c:pt idx="17">
                  <c:v>3.969668999999937</c:v>
                </c:pt>
                <c:pt idx="18">
                  <c:v>3.967924320000001</c:v>
                </c:pt>
                <c:pt idx="19">
                  <c:v>3.966533650000003</c:v>
                </c:pt>
                <c:pt idx="20">
                  <c:v>3.965748999999977</c:v>
                </c:pt>
                <c:pt idx="21">
                  <c:v>3.954376760000001</c:v>
                </c:pt>
                <c:pt idx="22">
                  <c:v>3.949939550000001</c:v>
                </c:pt>
                <c:pt idx="23">
                  <c:v>3.945819319999998</c:v>
                </c:pt>
                <c:pt idx="24">
                  <c:v>3.953258589999998</c:v>
                </c:pt>
                <c:pt idx="25">
                  <c:v>3.951909419999997</c:v>
                </c:pt>
                <c:pt idx="26">
                  <c:v>3.950226100000007</c:v>
                </c:pt>
                <c:pt idx="27">
                  <c:v>3.951073619999997</c:v>
                </c:pt>
                <c:pt idx="28">
                  <c:v>3.95077438</c:v>
                </c:pt>
                <c:pt idx="29">
                  <c:v>3.95046476</c:v>
                </c:pt>
                <c:pt idx="30">
                  <c:v>3.951438759999995</c:v>
                </c:pt>
                <c:pt idx="31">
                  <c:v>3.952277809999999</c:v>
                </c:pt>
                <c:pt idx="32">
                  <c:v>3.948637110000002</c:v>
                </c:pt>
                <c:pt idx="33">
                  <c:v>3.94872272</c:v>
                </c:pt>
                <c:pt idx="34">
                  <c:v>3.94899336</c:v>
                </c:pt>
                <c:pt idx="35">
                  <c:v>3.950350780000005</c:v>
                </c:pt>
                <c:pt idx="36">
                  <c:v>3.963177730000053</c:v>
                </c:pt>
                <c:pt idx="37">
                  <c:v>3.981743949999993</c:v>
                </c:pt>
                <c:pt idx="38">
                  <c:v>3.978274949999999</c:v>
                </c:pt>
                <c:pt idx="39">
                  <c:v>3.978428639999957</c:v>
                </c:pt>
                <c:pt idx="40">
                  <c:v>3.979080509999996</c:v>
                </c:pt>
                <c:pt idx="41">
                  <c:v>3.977240489999993</c:v>
                </c:pt>
                <c:pt idx="42">
                  <c:v>3.976154970000003</c:v>
                </c:pt>
                <c:pt idx="43">
                  <c:v>3.96363661</c:v>
                </c:pt>
                <c:pt idx="44">
                  <c:v>3.965794730000005</c:v>
                </c:pt>
                <c:pt idx="45">
                  <c:v>3.968085929999997</c:v>
                </c:pt>
                <c:pt idx="46">
                  <c:v>3.962878069999998</c:v>
                </c:pt>
                <c:pt idx="47">
                  <c:v>3.962773869999999</c:v>
                </c:pt>
                <c:pt idx="48">
                  <c:v>3.962865219999997</c:v>
                </c:pt>
                <c:pt idx="49">
                  <c:v>3.970559260000005</c:v>
                </c:pt>
                <c:pt idx="50">
                  <c:v>3.96742806</c:v>
                </c:pt>
                <c:pt idx="51">
                  <c:v>3.961166529999998</c:v>
                </c:pt>
                <c:pt idx="52">
                  <c:v>3.958886999999997</c:v>
                </c:pt>
                <c:pt idx="53">
                  <c:v>3.957509669999999</c:v>
                </c:pt>
                <c:pt idx="54">
                  <c:v>3.96869452</c:v>
                </c:pt>
                <c:pt idx="55">
                  <c:v>3.977223110000004</c:v>
                </c:pt>
                <c:pt idx="56">
                  <c:v>3.985805719999996</c:v>
                </c:pt>
                <c:pt idx="57">
                  <c:v>3.990439259999995</c:v>
                </c:pt>
                <c:pt idx="58">
                  <c:v>3.988029910000002</c:v>
                </c:pt>
                <c:pt idx="59">
                  <c:v>3.984868329999997</c:v>
                </c:pt>
                <c:pt idx="60">
                  <c:v>3.986448719999997</c:v>
                </c:pt>
                <c:pt idx="61">
                  <c:v>3.98732693</c:v>
                </c:pt>
                <c:pt idx="62">
                  <c:v>3.989483279999998</c:v>
                </c:pt>
                <c:pt idx="63">
                  <c:v>3.985752409999994</c:v>
                </c:pt>
                <c:pt idx="64">
                  <c:v>3.98339626000006</c:v>
                </c:pt>
                <c:pt idx="65">
                  <c:v>3.982754629999996</c:v>
                </c:pt>
                <c:pt idx="66">
                  <c:v>3.981641319999996</c:v>
                </c:pt>
                <c:pt idx="67">
                  <c:v>3.980756999999998</c:v>
                </c:pt>
                <c:pt idx="68">
                  <c:v>3.9811104</c:v>
                </c:pt>
                <c:pt idx="69">
                  <c:v>3.980274139999996</c:v>
                </c:pt>
                <c:pt idx="70">
                  <c:v>3.979342119999926</c:v>
                </c:pt>
                <c:pt idx="71">
                  <c:v>3.983719360000005</c:v>
                </c:pt>
                <c:pt idx="72">
                  <c:v>3.982061209999997</c:v>
                </c:pt>
                <c:pt idx="73">
                  <c:v>3.97891586</c:v>
                </c:pt>
                <c:pt idx="74">
                  <c:v>3.979028559999998</c:v>
                </c:pt>
                <c:pt idx="75">
                  <c:v>3.979285439999925</c:v>
                </c:pt>
                <c:pt idx="76">
                  <c:v>3.979631460000002</c:v>
                </c:pt>
                <c:pt idx="77">
                  <c:v>3.97752353</c:v>
                </c:pt>
                <c:pt idx="78">
                  <c:v>3.975692759999999</c:v>
                </c:pt>
                <c:pt idx="79">
                  <c:v>3.98079673</c:v>
                </c:pt>
                <c:pt idx="80">
                  <c:v>3.979883029999998</c:v>
                </c:pt>
                <c:pt idx="81">
                  <c:v>3.978840639999937</c:v>
                </c:pt>
                <c:pt idx="82">
                  <c:v>3.98298165</c:v>
                </c:pt>
                <c:pt idx="83">
                  <c:v>3.982234989999999</c:v>
                </c:pt>
                <c:pt idx="84">
                  <c:v>3.981001329999994</c:v>
                </c:pt>
                <c:pt idx="85">
                  <c:v>3.963683460000001</c:v>
                </c:pt>
                <c:pt idx="86">
                  <c:v>3.952214399999998</c:v>
                </c:pt>
                <c:pt idx="87">
                  <c:v>3.945017280000008</c:v>
                </c:pt>
                <c:pt idx="88">
                  <c:v>3.943466029999999</c:v>
                </c:pt>
                <c:pt idx="89">
                  <c:v>3.942182690000004</c:v>
                </c:pt>
                <c:pt idx="90">
                  <c:v>3.939363060000001</c:v>
                </c:pt>
                <c:pt idx="91">
                  <c:v>3.93893568</c:v>
                </c:pt>
                <c:pt idx="92">
                  <c:v>3.938581550000001</c:v>
                </c:pt>
                <c:pt idx="93">
                  <c:v>3.938391260000041</c:v>
                </c:pt>
                <c:pt idx="94">
                  <c:v>3.938660529999998</c:v>
                </c:pt>
                <c:pt idx="95">
                  <c:v>3.939527700000005</c:v>
                </c:pt>
                <c:pt idx="96">
                  <c:v>3.950816890000003</c:v>
                </c:pt>
                <c:pt idx="97">
                  <c:v>3.958550089999998</c:v>
                </c:pt>
                <c:pt idx="98">
                  <c:v>3.979815199999932</c:v>
                </c:pt>
                <c:pt idx="99">
                  <c:v>3.98014763</c:v>
                </c:pt>
                <c:pt idx="100">
                  <c:v>3.980677019999997</c:v>
                </c:pt>
                <c:pt idx="101">
                  <c:v>3.983394650000062</c:v>
                </c:pt>
                <c:pt idx="102">
                  <c:v>3.97938375</c:v>
                </c:pt>
                <c:pt idx="103">
                  <c:v>3.974043389999997</c:v>
                </c:pt>
                <c:pt idx="104">
                  <c:v>3.969703480000003</c:v>
                </c:pt>
                <c:pt idx="105">
                  <c:v>3.969673409999996</c:v>
                </c:pt>
                <c:pt idx="106">
                  <c:v>3.969930599999995</c:v>
                </c:pt>
                <c:pt idx="107">
                  <c:v>3.966552039999997</c:v>
                </c:pt>
                <c:pt idx="108">
                  <c:v>3.964486460000005</c:v>
                </c:pt>
                <c:pt idx="109">
                  <c:v>3.967093240000056</c:v>
                </c:pt>
                <c:pt idx="110">
                  <c:v>3.967663829999995</c:v>
                </c:pt>
                <c:pt idx="111">
                  <c:v>3.968421600000004</c:v>
                </c:pt>
                <c:pt idx="112">
                  <c:v>3.955049829999933</c:v>
                </c:pt>
                <c:pt idx="113">
                  <c:v>3.95499932</c:v>
                </c:pt>
                <c:pt idx="114">
                  <c:v>3.955175650000003</c:v>
                </c:pt>
                <c:pt idx="115">
                  <c:v>3.979030429999994</c:v>
                </c:pt>
                <c:pt idx="116">
                  <c:v>3.98096053</c:v>
                </c:pt>
                <c:pt idx="117">
                  <c:v>3.985227639999998</c:v>
                </c:pt>
                <c:pt idx="118">
                  <c:v>3.98451461</c:v>
                </c:pt>
                <c:pt idx="119">
                  <c:v>3.98421739</c:v>
                </c:pt>
                <c:pt idx="120">
                  <c:v>3.984171740000082</c:v>
                </c:pt>
                <c:pt idx="121">
                  <c:v>3.986360059999994</c:v>
                </c:pt>
                <c:pt idx="122">
                  <c:v>3.988660889999996</c:v>
                </c:pt>
                <c:pt idx="123">
                  <c:v>3.984909689999995</c:v>
                </c:pt>
                <c:pt idx="124">
                  <c:v>3.985619940000001</c:v>
                </c:pt>
                <c:pt idx="125">
                  <c:v>3.986848569999997</c:v>
                </c:pt>
                <c:pt idx="126">
                  <c:v>3.980275479999996</c:v>
                </c:pt>
                <c:pt idx="127">
                  <c:v>3.980387910000001</c:v>
                </c:pt>
                <c:pt idx="128">
                  <c:v>3.980927780000056</c:v>
                </c:pt>
                <c:pt idx="129">
                  <c:v>3.981466269999997</c:v>
                </c:pt>
                <c:pt idx="130">
                  <c:v>3.98199208</c:v>
                </c:pt>
                <c:pt idx="131">
                  <c:v>3.980425949999997</c:v>
                </c:pt>
                <c:pt idx="132">
                  <c:v>3.980611019999995</c:v>
                </c:pt>
                <c:pt idx="133">
                  <c:v>3.980986099999998</c:v>
                </c:pt>
                <c:pt idx="134">
                  <c:v>3.977397270000047</c:v>
                </c:pt>
                <c:pt idx="135">
                  <c:v>3.979185809999995</c:v>
                </c:pt>
                <c:pt idx="136">
                  <c:v>3.981899499999978</c:v>
                </c:pt>
                <c:pt idx="137">
                  <c:v>3.978155439999933</c:v>
                </c:pt>
                <c:pt idx="138">
                  <c:v>3.978075139999937</c:v>
                </c:pt>
                <c:pt idx="139">
                  <c:v>3.978225909999998</c:v>
                </c:pt>
                <c:pt idx="140">
                  <c:v>3.97817086</c:v>
                </c:pt>
                <c:pt idx="141">
                  <c:v>3.978310219999991</c:v>
                </c:pt>
                <c:pt idx="142">
                  <c:v>3.980468009999999</c:v>
                </c:pt>
                <c:pt idx="143">
                  <c:v>3.981726270000001</c:v>
                </c:pt>
                <c:pt idx="144">
                  <c:v>3.983123970000001</c:v>
                </c:pt>
                <c:pt idx="145">
                  <c:v>3.965972710000004</c:v>
                </c:pt>
                <c:pt idx="146">
                  <c:v>3.957450080000003</c:v>
                </c:pt>
                <c:pt idx="147">
                  <c:v>3.946019809999997</c:v>
                </c:pt>
                <c:pt idx="148">
                  <c:v>3.945692560000005</c:v>
                </c:pt>
                <c:pt idx="149">
                  <c:v>3.944318199999997</c:v>
                </c:pt>
                <c:pt idx="150">
                  <c:v>3.941794129999998</c:v>
                </c:pt>
                <c:pt idx="151">
                  <c:v>3.942185180000003</c:v>
                </c:pt>
                <c:pt idx="152">
                  <c:v>3.942608759999999</c:v>
                </c:pt>
                <c:pt idx="153">
                  <c:v>3.938468209999998</c:v>
                </c:pt>
                <c:pt idx="154">
                  <c:v>3.940868179999997</c:v>
                </c:pt>
                <c:pt idx="155">
                  <c:v>3.943348720000002</c:v>
                </c:pt>
                <c:pt idx="156">
                  <c:v>3.943644190000008</c:v>
                </c:pt>
                <c:pt idx="157">
                  <c:v>3.957293450000003</c:v>
                </c:pt>
                <c:pt idx="158">
                  <c:v>3.976145339999916</c:v>
                </c:pt>
                <c:pt idx="159">
                  <c:v>3.9772612</c:v>
                </c:pt>
                <c:pt idx="160">
                  <c:v>3.978610869999993</c:v>
                </c:pt>
                <c:pt idx="161">
                  <c:v>3.981677020000002</c:v>
                </c:pt>
                <c:pt idx="162">
                  <c:v>3.980665409999997</c:v>
                </c:pt>
                <c:pt idx="163">
                  <c:v>3.98017498</c:v>
                </c:pt>
                <c:pt idx="164">
                  <c:v>3.968373620000001</c:v>
                </c:pt>
                <c:pt idx="165">
                  <c:v>3.970000019999998</c:v>
                </c:pt>
                <c:pt idx="166">
                  <c:v>3.97173966</c:v>
                </c:pt>
                <c:pt idx="167">
                  <c:v>3.966551189999999</c:v>
                </c:pt>
                <c:pt idx="168">
                  <c:v>3.96518401</c:v>
                </c:pt>
                <c:pt idx="169">
                  <c:v>3.963566699999995</c:v>
                </c:pt>
                <c:pt idx="170">
                  <c:v>3.970716410000003</c:v>
                </c:pt>
                <c:pt idx="171">
                  <c:v>3.966887149999998</c:v>
                </c:pt>
                <c:pt idx="172">
                  <c:v>3.959441019999993</c:v>
                </c:pt>
                <c:pt idx="173">
                  <c:v>3.957506550000004</c:v>
                </c:pt>
                <c:pt idx="174">
                  <c:v>3.956428459999938</c:v>
                </c:pt>
                <c:pt idx="175">
                  <c:v>3.96140857</c:v>
                </c:pt>
                <c:pt idx="176">
                  <c:v>3.972372349999998</c:v>
                </c:pt>
                <c:pt idx="177">
                  <c:v>3.982873009999999</c:v>
                </c:pt>
                <c:pt idx="178">
                  <c:v>3.987701080000001</c:v>
                </c:pt>
                <c:pt idx="179">
                  <c:v>3.9855044</c:v>
                </c:pt>
                <c:pt idx="180">
                  <c:v>3.98277355</c:v>
                </c:pt>
                <c:pt idx="181">
                  <c:v>3.983716390000001</c:v>
                </c:pt>
                <c:pt idx="182">
                  <c:v>3.985473200000001</c:v>
                </c:pt>
                <c:pt idx="183">
                  <c:v>3.98923875</c:v>
                </c:pt>
                <c:pt idx="184">
                  <c:v>3.985444360000003</c:v>
                </c:pt>
                <c:pt idx="185">
                  <c:v>3.983159900000003</c:v>
                </c:pt>
                <c:pt idx="186">
                  <c:v>3.984203919999995</c:v>
                </c:pt>
                <c:pt idx="187">
                  <c:v>3.982291309999994</c:v>
                </c:pt>
                <c:pt idx="188">
                  <c:v>3.98070403</c:v>
                </c:pt>
                <c:pt idx="189">
                  <c:v>3.98170491</c:v>
                </c:pt>
                <c:pt idx="190">
                  <c:v>3.980844669999996</c:v>
                </c:pt>
                <c:pt idx="191">
                  <c:v>3.979927950000004</c:v>
                </c:pt>
                <c:pt idx="192">
                  <c:v>3.983645869999998</c:v>
                </c:pt>
                <c:pt idx="193">
                  <c:v>3.981740979999997</c:v>
                </c:pt>
                <c:pt idx="194">
                  <c:v>3.978316070000002</c:v>
                </c:pt>
                <c:pt idx="195">
                  <c:v>3.978097579999998</c:v>
                </c:pt>
                <c:pt idx="196">
                  <c:v>3.97812671</c:v>
                </c:pt>
                <c:pt idx="197">
                  <c:v>3.978250949999999</c:v>
                </c:pt>
                <c:pt idx="198">
                  <c:v>3.976274939999934</c:v>
                </c:pt>
                <c:pt idx="199">
                  <c:v>3.974637599999995</c:v>
                </c:pt>
                <c:pt idx="200">
                  <c:v>3.980098079999997</c:v>
                </c:pt>
                <c:pt idx="201">
                  <c:v>3.979028819999998</c:v>
                </c:pt>
                <c:pt idx="202">
                  <c:v>3.977829229999994</c:v>
                </c:pt>
                <c:pt idx="203">
                  <c:v>3.981875969999998</c:v>
                </c:pt>
                <c:pt idx="204">
                  <c:v>3.981900979999994</c:v>
                </c:pt>
                <c:pt idx="205">
                  <c:v>3.982261209999997</c:v>
                </c:pt>
                <c:pt idx="206">
                  <c:v>3.964593200000021</c:v>
                </c:pt>
                <c:pt idx="207">
                  <c:v>3.95343585</c:v>
                </c:pt>
                <c:pt idx="208">
                  <c:v>3.949828969999999</c:v>
                </c:pt>
                <c:pt idx="209">
                  <c:v>3.947627830000004</c:v>
                </c:pt>
                <c:pt idx="210">
                  <c:v>3.945787110000002</c:v>
                </c:pt>
                <c:pt idx="211">
                  <c:v>3.935726350000007</c:v>
                </c:pt>
                <c:pt idx="212">
                  <c:v>3.935871589999997</c:v>
                </c:pt>
                <c:pt idx="213">
                  <c:v>3.936304540000007</c:v>
                </c:pt>
                <c:pt idx="214">
                  <c:v>3.935859629999916</c:v>
                </c:pt>
                <c:pt idx="215">
                  <c:v>3.937211070000001</c:v>
                </c:pt>
                <c:pt idx="216">
                  <c:v>3.940134770000075</c:v>
                </c:pt>
                <c:pt idx="217">
                  <c:v>3.947600940000003</c:v>
                </c:pt>
                <c:pt idx="218">
                  <c:v>3.952534490000003</c:v>
                </c:pt>
                <c:pt idx="219">
                  <c:v>3.979540749999998</c:v>
                </c:pt>
                <c:pt idx="220">
                  <c:v>3.979400209999998</c:v>
                </c:pt>
                <c:pt idx="221">
                  <c:v>3.979463529999997</c:v>
                </c:pt>
                <c:pt idx="222">
                  <c:v>3.985251919999996</c:v>
                </c:pt>
                <c:pt idx="223">
                  <c:v>3.980433090000001</c:v>
                </c:pt>
                <c:pt idx="224">
                  <c:v>3.97428126</c:v>
                </c:pt>
                <c:pt idx="225">
                  <c:v>3.972464589999998</c:v>
                </c:pt>
                <c:pt idx="226">
                  <c:v>3.971629799999997</c:v>
                </c:pt>
                <c:pt idx="227">
                  <c:v>3.97030373</c:v>
                </c:pt>
                <c:pt idx="228">
                  <c:v>3.968097280000001</c:v>
                </c:pt>
                <c:pt idx="229">
                  <c:v>3.966865809999997</c:v>
                </c:pt>
                <c:pt idx="230">
                  <c:v>3.966187430000002</c:v>
                </c:pt>
                <c:pt idx="231">
                  <c:v>3.967253099999999</c:v>
                </c:pt>
                <c:pt idx="232">
                  <c:v>3.968430119999998</c:v>
                </c:pt>
                <c:pt idx="233">
                  <c:v>3.95633777</c:v>
                </c:pt>
                <c:pt idx="234">
                  <c:v>3.954706999999998</c:v>
                </c:pt>
                <c:pt idx="235">
                  <c:v>3.952782889999998</c:v>
                </c:pt>
                <c:pt idx="236">
                  <c:v>3.976026659999997</c:v>
                </c:pt>
                <c:pt idx="237">
                  <c:v>3.977907529999994</c:v>
                </c:pt>
                <c:pt idx="238">
                  <c:v>3.981874889999998</c:v>
                </c:pt>
                <c:pt idx="239">
                  <c:v>3.982320770000001</c:v>
                </c:pt>
                <c:pt idx="240">
                  <c:v>3.982774020000003</c:v>
                </c:pt>
                <c:pt idx="241">
                  <c:v>3.982059969999998</c:v>
                </c:pt>
                <c:pt idx="242">
                  <c:v>3.984689439999998</c:v>
                </c:pt>
                <c:pt idx="243">
                  <c:v>3.987298419999998</c:v>
                </c:pt>
                <c:pt idx="244">
                  <c:v>3.98477738</c:v>
                </c:pt>
                <c:pt idx="245">
                  <c:v>3.98551759</c:v>
                </c:pt>
                <c:pt idx="246">
                  <c:v>3.98672677</c:v>
                </c:pt>
                <c:pt idx="247">
                  <c:v>3.981060449999992</c:v>
                </c:pt>
                <c:pt idx="248">
                  <c:v>3.980764189999998</c:v>
                </c:pt>
                <c:pt idx="249">
                  <c:v>3.980498579999997</c:v>
                </c:pt>
                <c:pt idx="250">
                  <c:v>3.980745779999997</c:v>
                </c:pt>
                <c:pt idx="251">
                  <c:v>3.981072069999993</c:v>
                </c:pt>
                <c:pt idx="252">
                  <c:v>3.979832179999997</c:v>
                </c:pt>
                <c:pt idx="253">
                  <c:v>3.980426959999995</c:v>
                </c:pt>
                <c:pt idx="254">
                  <c:v>3.981163869999995</c:v>
                </c:pt>
                <c:pt idx="255">
                  <c:v>3.976077169999997</c:v>
                </c:pt>
                <c:pt idx="256">
                  <c:v>3.978381479999999</c:v>
                </c:pt>
                <c:pt idx="257">
                  <c:v>3.981647669999991</c:v>
                </c:pt>
                <c:pt idx="258">
                  <c:v>3.977547329999994</c:v>
                </c:pt>
                <c:pt idx="259">
                  <c:v>3.976847199999912</c:v>
                </c:pt>
                <c:pt idx="260">
                  <c:v>3.975801799999996</c:v>
                </c:pt>
                <c:pt idx="261">
                  <c:v>3.977135429999988</c:v>
                </c:pt>
                <c:pt idx="262">
                  <c:v>3.978137520000004</c:v>
                </c:pt>
                <c:pt idx="263">
                  <c:v>3.98085023</c:v>
                </c:pt>
                <c:pt idx="264">
                  <c:v>3.981921280000001</c:v>
                </c:pt>
                <c:pt idx="265">
                  <c:v>3.983100999999998</c:v>
                </c:pt>
                <c:pt idx="266">
                  <c:v>3.968785340000004</c:v>
                </c:pt>
                <c:pt idx="267">
                  <c:v>3.96012113</c:v>
                </c:pt>
                <c:pt idx="268">
                  <c:v>3.949022040000002</c:v>
                </c:pt>
                <c:pt idx="269">
                  <c:v>3.9460133</c:v>
                </c:pt>
                <c:pt idx="270">
                  <c:v>3.944243829999999</c:v>
                </c:pt>
                <c:pt idx="271">
                  <c:v>3.941147790000003</c:v>
                </c:pt>
                <c:pt idx="272">
                  <c:v>3.940479220000002</c:v>
                </c:pt>
                <c:pt idx="273">
                  <c:v>3.940229390000003</c:v>
                </c:pt>
                <c:pt idx="274">
                  <c:v>3.936090229999995</c:v>
                </c:pt>
                <c:pt idx="275">
                  <c:v>3.93894107</c:v>
                </c:pt>
                <c:pt idx="276">
                  <c:v>3.941717690000003</c:v>
                </c:pt>
                <c:pt idx="277">
                  <c:v>3.944181080000001</c:v>
                </c:pt>
                <c:pt idx="278">
                  <c:v>3.957467790000003</c:v>
                </c:pt>
                <c:pt idx="279">
                  <c:v>3.975023389999999</c:v>
                </c:pt>
                <c:pt idx="280">
                  <c:v>3.976801939999928</c:v>
                </c:pt>
                <c:pt idx="281">
                  <c:v>3.978982229999998</c:v>
                </c:pt>
                <c:pt idx="282">
                  <c:v>3.983456229999999</c:v>
                </c:pt>
                <c:pt idx="283">
                  <c:v>3.98177079</c:v>
                </c:pt>
                <c:pt idx="284">
                  <c:v>3.980890389999995</c:v>
                </c:pt>
                <c:pt idx="285">
                  <c:v>3.970843689999938</c:v>
                </c:pt>
                <c:pt idx="286">
                  <c:v>3.971099269999997</c:v>
                </c:pt>
                <c:pt idx="287">
                  <c:v>3.971526070000001</c:v>
                </c:pt>
                <c:pt idx="288">
                  <c:v>3.968718089999997</c:v>
                </c:pt>
                <c:pt idx="289">
                  <c:v>3.965953400000007</c:v>
                </c:pt>
                <c:pt idx="290">
                  <c:v>3.962600929999997</c:v>
                </c:pt>
                <c:pt idx="291">
                  <c:v>3.970282829999994</c:v>
                </c:pt>
                <c:pt idx="292">
                  <c:v>3.966743479999998</c:v>
                </c:pt>
                <c:pt idx="293">
                  <c:v>3.96029554</c:v>
                </c:pt>
                <c:pt idx="294">
                  <c:v>3.957556889999997</c:v>
                </c:pt>
                <c:pt idx="295">
                  <c:v>3.956028639999932</c:v>
                </c:pt>
                <c:pt idx="296">
                  <c:v>3.95700151</c:v>
                </c:pt>
                <c:pt idx="297">
                  <c:v>3.969813929999998</c:v>
                </c:pt>
                <c:pt idx="298">
                  <c:v>3.981518999999996</c:v>
                </c:pt>
                <c:pt idx="299">
                  <c:v>3.985870969999997</c:v>
                </c:pt>
                <c:pt idx="300">
                  <c:v>3.983779160000003</c:v>
                </c:pt>
                <c:pt idx="301">
                  <c:v>3.981307610000001</c:v>
                </c:pt>
                <c:pt idx="302">
                  <c:v>3.981526989999998</c:v>
                </c:pt>
                <c:pt idx="303">
                  <c:v>3.98385017</c:v>
                </c:pt>
                <c:pt idx="304">
                  <c:v>3.988556190000003</c:v>
                </c:pt>
                <c:pt idx="305">
                  <c:v>3.98519501</c:v>
                </c:pt>
                <c:pt idx="306">
                  <c:v>3.983287039999998</c:v>
                </c:pt>
                <c:pt idx="307">
                  <c:v>3.985055499999933</c:v>
                </c:pt>
                <c:pt idx="308">
                  <c:v>3.982151229999998</c:v>
                </c:pt>
                <c:pt idx="309">
                  <c:v>3.979752529999997</c:v>
                </c:pt>
                <c:pt idx="310">
                  <c:v>3.98134479</c:v>
                </c:pt>
                <c:pt idx="311">
                  <c:v>3.980783839999994</c:v>
                </c:pt>
                <c:pt idx="312">
                  <c:v>3.980289739999998</c:v>
                </c:pt>
                <c:pt idx="313">
                  <c:v>3.982928729999994</c:v>
                </c:pt>
                <c:pt idx="314">
                  <c:v>3.980889449999998</c:v>
                </c:pt>
                <c:pt idx="315">
                  <c:v>3.977343959999999</c:v>
                </c:pt>
                <c:pt idx="316">
                  <c:v>3.977654919999999</c:v>
                </c:pt>
                <c:pt idx="317">
                  <c:v>3.978015579999998</c:v>
                </c:pt>
                <c:pt idx="318">
                  <c:v>3.977919679999997</c:v>
                </c:pt>
                <c:pt idx="319">
                  <c:v>3.975964519999999</c:v>
                </c:pt>
                <c:pt idx="320">
                  <c:v>3.974411600000002</c:v>
                </c:pt>
                <c:pt idx="321">
                  <c:v>3.978749049999999</c:v>
                </c:pt>
                <c:pt idx="322">
                  <c:v>3.978113429999999</c:v>
                </c:pt>
                <c:pt idx="323">
                  <c:v>3.97754047</c:v>
                </c:pt>
                <c:pt idx="324">
                  <c:v>3.981218579999995</c:v>
                </c:pt>
                <c:pt idx="325">
                  <c:v>3.981785140000002</c:v>
                </c:pt>
                <c:pt idx="326">
                  <c:v>3.983158400000002</c:v>
                </c:pt>
                <c:pt idx="327">
                  <c:v>3.96811296</c:v>
                </c:pt>
                <c:pt idx="328">
                  <c:v>3.95908378</c:v>
                </c:pt>
                <c:pt idx="329">
                  <c:v>3.95162255</c:v>
                </c:pt>
                <c:pt idx="330">
                  <c:v>3.948424880000003</c:v>
                </c:pt>
                <c:pt idx="331">
                  <c:v>3.945786710000008</c:v>
                </c:pt>
                <c:pt idx="332">
                  <c:v>3.94516325000002</c:v>
                </c:pt>
                <c:pt idx="333">
                  <c:v>3.94381377</c:v>
                </c:pt>
                <c:pt idx="334">
                  <c:v>3.942319090000005</c:v>
                </c:pt>
                <c:pt idx="335">
                  <c:v>3.941045979999953</c:v>
                </c:pt>
                <c:pt idx="336">
                  <c:v>3.941715890000003</c:v>
                </c:pt>
                <c:pt idx="337">
                  <c:v>3.94326423</c:v>
                </c:pt>
                <c:pt idx="338">
                  <c:v>3.951317809999998</c:v>
                </c:pt>
                <c:pt idx="339">
                  <c:v>3.956388609999997</c:v>
                </c:pt>
                <c:pt idx="340">
                  <c:v>3.979607220000003</c:v>
                </c:pt>
                <c:pt idx="341">
                  <c:v>3.978985419999994</c:v>
                </c:pt>
                <c:pt idx="342">
                  <c:v>3.978632299999997</c:v>
                </c:pt>
                <c:pt idx="343">
                  <c:v>3.98398623</c:v>
                </c:pt>
                <c:pt idx="344">
                  <c:v>3.978899529999997</c:v>
                </c:pt>
                <c:pt idx="345">
                  <c:v>3.972675069999977</c:v>
                </c:pt>
                <c:pt idx="346">
                  <c:v>3.97166195</c:v>
                </c:pt>
                <c:pt idx="347">
                  <c:v>3.970616349999998</c:v>
                </c:pt>
                <c:pt idx="348">
                  <c:v>3.968973439999992</c:v>
                </c:pt>
                <c:pt idx="349">
                  <c:v>3.96756939</c:v>
                </c:pt>
                <c:pt idx="350">
                  <c:v>3.966881350000002</c:v>
                </c:pt>
                <c:pt idx="351">
                  <c:v>3.965105939999993</c:v>
                </c:pt>
                <c:pt idx="352">
                  <c:v>3.96672494</c:v>
                </c:pt>
                <c:pt idx="353">
                  <c:v>3.968343929999997</c:v>
                </c:pt>
                <c:pt idx="354">
                  <c:v>3.95837482</c:v>
                </c:pt>
                <c:pt idx="355">
                  <c:v>3.955447909999957</c:v>
                </c:pt>
                <c:pt idx="356">
                  <c:v>3.951986079999996</c:v>
                </c:pt>
                <c:pt idx="357">
                  <c:v>3.974797229999995</c:v>
                </c:pt>
                <c:pt idx="358">
                  <c:v>3.976625129999916</c:v>
                </c:pt>
                <c:pt idx="359">
                  <c:v>3.98031523</c:v>
                </c:pt>
                <c:pt idx="360">
                  <c:v>3.98162515</c:v>
                </c:pt>
                <c:pt idx="361">
                  <c:v>3.98258457</c:v>
                </c:pt>
                <c:pt idx="362">
                  <c:v>3.981212739999998</c:v>
                </c:pt>
                <c:pt idx="363">
                  <c:v>3.983885290000002</c:v>
                </c:pt>
                <c:pt idx="364">
                  <c:v>3.986424390000005</c:v>
                </c:pt>
                <c:pt idx="365">
                  <c:v>3.984974870000001</c:v>
                </c:pt>
                <c:pt idx="366">
                  <c:v>3.985470459999995</c:v>
                </c:pt>
                <c:pt idx="367">
                  <c:v>3.98633315</c:v>
                </c:pt>
                <c:pt idx="368">
                  <c:v>3.981196540000053</c:v>
                </c:pt>
                <c:pt idx="369">
                  <c:v>3.980572029999997</c:v>
                </c:pt>
                <c:pt idx="370">
                  <c:v>3.979706429999997</c:v>
                </c:pt>
                <c:pt idx="371">
                  <c:v>3.979601389999992</c:v>
                </c:pt>
                <c:pt idx="372">
                  <c:v>3.97970171</c:v>
                </c:pt>
                <c:pt idx="373">
                  <c:v>3.978743199999977</c:v>
                </c:pt>
                <c:pt idx="374">
                  <c:v>3.979689789999993</c:v>
                </c:pt>
                <c:pt idx="375">
                  <c:v>3.980707929999997</c:v>
                </c:pt>
                <c:pt idx="376">
                  <c:v>3.975178129999977</c:v>
                </c:pt>
                <c:pt idx="377">
                  <c:v>3.97747909</c:v>
                </c:pt>
                <c:pt idx="378">
                  <c:v>3.980606359999999</c:v>
                </c:pt>
                <c:pt idx="379">
                  <c:v>3.977117560000041</c:v>
                </c:pt>
                <c:pt idx="380">
                  <c:v>3.975952989999937</c:v>
                </c:pt>
                <c:pt idx="381">
                  <c:v>3.974102369999998</c:v>
                </c:pt>
                <c:pt idx="382">
                  <c:v>3.976882299999997</c:v>
                </c:pt>
                <c:pt idx="383">
                  <c:v>3.978704750000001</c:v>
                </c:pt>
                <c:pt idx="384">
                  <c:v>3.981289140000005</c:v>
                </c:pt>
                <c:pt idx="385">
                  <c:v>3.982336149999995</c:v>
                </c:pt>
                <c:pt idx="386">
                  <c:v>3.983434700000057</c:v>
                </c:pt>
                <c:pt idx="387">
                  <c:v>3.971003379999998</c:v>
                </c:pt>
                <c:pt idx="388">
                  <c:v>3.961946499999997</c:v>
                </c:pt>
                <c:pt idx="389">
                  <c:v>3.950841359999997</c:v>
                </c:pt>
                <c:pt idx="390">
                  <c:v>3.947452270000002</c:v>
                </c:pt>
                <c:pt idx="391">
                  <c:v>3.947495400000001</c:v>
                </c:pt>
                <c:pt idx="392">
                  <c:v>3.947852169999999</c:v>
                </c:pt>
                <c:pt idx="393">
                  <c:v>3.94699377</c:v>
                </c:pt>
                <c:pt idx="394">
                  <c:v>3.946652479999932</c:v>
                </c:pt>
                <c:pt idx="395">
                  <c:v>3.942180780000004</c:v>
                </c:pt>
                <c:pt idx="396">
                  <c:v>3.94209056</c:v>
                </c:pt>
                <c:pt idx="397">
                  <c:v>3.942204700000004</c:v>
                </c:pt>
                <c:pt idx="398">
                  <c:v>3.942445629999916</c:v>
                </c:pt>
                <c:pt idx="399">
                  <c:v>3.955245949999938</c:v>
                </c:pt>
                <c:pt idx="400">
                  <c:v>3.971415979999957</c:v>
                </c:pt>
                <c:pt idx="401">
                  <c:v>3.975259329999923</c:v>
                </c:pt>
                <c:pt idx="402">
                  <c:v>3.977802729999996</c:v>
                </c:pt>
                <c:pt idx="403">
                  <c:v>3.982730770000001</c:v>
                </c:pt>
                <c:pt idx="404">
                  <c:v>3.980372459999997</c:v>
                </c:pt>
                <c:pt idx="405">
                  <c:v>3.979136539999999</c:v>
                </c:pt>
                <c:pt idx="406">
                  <c:v>3.972153449999998</c:v>
                </c:pt>
                <c:pt idx="407">
                  <c:v>3.971043769999996</c:v>
                </c:pt>
                <c:pt idx="408">
                  <c:v>3.970280850000001</c:v>
                </c:pt>
                <c:pt idx="409">
                  <c:v>3.970453159999998</c:v>
                </c:pt>
                <c:pt idx="410">
                  <c:v>3.966688809999998</c:v>
                </c:pt>
                <c:pt idx="411">
                  <c:v>3.962253309999998</c:v>
                </c:pt>
                <c:pt idx="412">
                  <c:v>3.970588289999997</c:v>
                </c:pt>
                <c:pt idx="413">
                  <c:v>3.967392290000005</c:v>
                </c:pt>
                <c:pt idx="414">
                  <c:v>3.961892339999998</c:v>
                </c:pt>
                <c:pt idx="415">
                  <c:v>3.957537000000005</c:v>
                </c:pt>
                <c:pt idx="416">
                  <c:v>3.955128919999998</c:v>
                </c:pt>
                <c:pt idx="417">
                  <c:v>3.955499979999997</c:v>
                </c:pt>
                <c:pt idx="418">
                  <c:v>3.968964600000003</c:v>
                </c:pt>
                <c:pt idx="419">
                  <c:v>3.98071309</c:v>
                </c:pt>
                <c:pt idx="420">
                  <c:v>3.985012559999998</c:v>
                </c:pt>
                <c:pt idx="421">
                  <c:v>3.982656269999998</c:v>
                </c:pt>
                <c:pt idx="422">
                  <c:v>3.979977920000003</c:v>
                </c:pt>
                <c:pt idx="423">
                  <c:v>3.97951457</c:v>
                </c:pt>
                <c:pt idx="424">
                  <c:v>3.982155439999937</c:v>
                </c:pt>
                <c:pt idx="425">
                  <c:v>3.987213760000041</c:v>
                </c:pt>
                <c:pt idx="426">
                  <c:v>3.984318819999994</c:v>
                </c:pt>
                <c:pt idx="427">
                  <c:v>3.982783699999998</c:v>
                </c:pt>
                <c:pt idx="428">
                  <c:v>3.985285069999994</c:v>
                </c:pt>
                <c:pt idx="429">
                  <c:v>3.981743949999997</c:v>
                </c:pt>
                <c:pt idx="430">
                  <c:v>3.978915279999994</c:v>
                </c:pt>
                <c:pt idx="431">
                  <c:v>3.98120157</c:v>
                </c:pt>
                <c:pt idx="432">
                  <c:v>3.98082693</c:v>
                </c:pt>
                <c:pt idx="433">
                  <c:v>3.980593580000001</c:v>
                </c:pt>
                <c:pt idx="434">
                  <c:v>3.982100139999997</c:v>
                </c:pt>
                <c:pt idx="435">
                  <c:v>3.980143079999998</c:v>
                </c:pt>
                <c:pt idx="436">
                  <c:v>3.976927929999999</c:v>
                </c:pt>
                <c:pt idx="437">
                  <c:v>3.97803485</c:v>
                </c:pt>
                <c:pt idx="438">
                  <c:v>3.978846599999997</c:v>
                </c:pt>
                <c:pt idx="439">
                  <c:v>3.978169889999995</c:v>
                </c:pt>
                <c:pt idx="440">
                  <c:v>3.975719609999996</c:v>
                </c:pt>
                <c:pt idx="441">
                  <c:v>3.973821119999998</c:v>
                </c:pt>
                <c:pt idx="442">
                  <c:v>3.978016129999998</c:v>
                </c:pt>
                <c:pt idx="443">
                  <c:v>3.977942519999997</c:v>
                </c:pt>
                <c:pt idx="444">
                  <c:v>3.978078599999998</c:v>
                </c:pt>
                <c:pt idx="445">
                  <c:v>3.98099307</c:v>
                </c:pt>
                <c:pt idx="446">
                  <c:v>3.981727109999994</c:v>
                </c:pt>
                <c:pt idx="447">
                  <c:v>3.983330380000041</c:v>
                </c:pt>
                <c:pt idx="448">
                  <c:v>3.968081939999995</c:v>
                </c:pt>
                <c:pt idx="449">
                  <c:v>3.959354860000002</c:v>
                </c:pt>
                <c:pt idx="450">
                  <c:v>3.951381090000005</c:v>
                </c:pt>
                <c:pt idx="451">
                  <c:v>3.947320580000046</c:v>
                </c:pt>
                <c:pt idx="452">
                  <c:v>3.94407634</c:v>
                </c:pt>
                <c:pt idx="453">
                  <c:v>3.941425259999998</c:v>
                </c:pt>
                <c:pt idx="454">
                  <c:v>3.943750220000004</c:v>
                </c:pt>
                <c:pt idx="455">
                  <c:v>3.946813129999997</c:v>
                </c:pt>
                <c:pt idx="456">
                  <c:v>3.942763129999998</c:v>
                </c:pt>
                <c:pt idx="457">
                  <c:v>3.94427438</c:v>
                </c:pt>
                <c:pt idx="458">
                  <c:v>3.947266980000006</c:v>
                </c:pt>
                <c:pt idx="459">
                  <c:v>3.951371280000001</c:v>
                </c:pt>
                <c:pt idx="460">
                  <c:v>3.953922150000002</c:v>
                </c:pt>
                <c:pt idx="461">
                  <c:v>3.980564720000001</c:v>
                </c:pt>
                <c:pt idx="462">
                  <c:v>3.98016225</c:v>
                </c:pt>
                <c:pt idx="463">
                  <c:v>3.98000672000001</c:v>
                </c:pt>
                <c:pt idx="464">
                  <c:v>3.98384114</c:v>
                </c:pt>
                <c:pt idx="465">
                  <c:v>3.97930488</c:v>
                </c:pt>
                <c:pt idx="466">
                  <c:v>3.97402303</c:v>
                </c:pt>
                <c:pt idx="467">
                  <c:v>3.971487689999996</c:v>
                </c:pt>
                <c:pt idx="468">
                  <c:v>3.970601370000003</c:v>
                </c:pt>
                <c:pt idx="469">
                  <c:v>3.969315159999994</c:v>
                </c:pt>
                <c:pt idx="470">
                  <c:v>3.967258560000003</c:v>
                </c:pt>
                <c:pt idx="471">
                  <c:v>3.966228989999997</c:v>
                </c:pt>
                <c:pt idx="472">
                  <c:v>3.964975659999999</c:v>
                </c:pt>
                <c:pt idx="473">
                  <c:v>3.966355599999998</c:v>
                </c:pt>
                <c:pt idx="474">
                  <c:v>3.96770404000002</c:v>
                </c:pt>
                <c:pt idx="475">
                  <c:v>3.958398880000004</c:v>
                </c:pt>
                <c:pt idx="476">
                  <c:v>3.954499649999998</c:v>
                </c:pt>
                <c:pt idx="477">
                  <c:v>3.950016439999973</c:v>
                </c:pt>
                <c:pt idx="478">
                  <c:v>3.971022529999998</c:v>
                </c:pt>
                <c:pt idx="479">
                  <c:v>3.973773479999998</c:v>
                </c:pt>
                <c:pt idx="480">
                  <c:v>3.978909509999999</c:v>
                </c:pt>
                <c:pt idx="481">
                  <c:v>3.98062109</c:v>
                </c:pt>
                <c:pt idx="482">
                  <c:v>3.981766079999994</c:v>
                </c:pt>
                <c:pt idx="483">
                  <c:v>3.979978999999948</c:v>
                </c:pt>
                <c:pt idx="484">
                  <c:v>3.982267099999996</c:v>
                </c:pt>
                <c:pt idx="485">
                  <c:v>3.984367850000021</c:v>
                </c:pt>
                <c:pt idx="486">
                  <c:v>3.986005619999997</c:v>
                </c:pt>
                <c:pt idx="487">
                  <c:v>3.985752019999999</c:v>
                </c:pt>
                <c:pt idx="488">
                  <c:v>3.985676999999978</c:v>
                </c:pt>
                <c:pt idx="489">
                  <c:v>3.981498029999993</c:v>
                </c:pt>
                <c:pt idx="490">
                  <c:v>3.980866959999997</c:v>
                </c:pt>
                <c:pt idx="491">
                  <c:v>3.980040989999998</c:v>
                </c:pt>
                <c:pt idx="492">
                  <c:v>3.979366029999999</c:v>
                </c:pt>
                <c:pt idx="493">
                  <c:v>3.97913651</c:v>
                </c:pt>
                <c:pt idx="494">
                  <c:v>3.978268059999998</c:v>
                </c:pt>
                <c:pt idx="495">
                  <c:v>3.979165529999998</c:v>
                </c:pt>
                <c:pt idx="496">
                  <c:v>3.9801073</c:v>
                </c:pt>
                <c:pt idx="497">
                  <c:v>3.975188099999999</c:v>
                </c:pt>
                <c:pt idx="498">
                  <c:v>3.9771529</c:v>
                </c:pt>
                <c:pt idx="499">
                  <c:v>3.979724489999997</c:v>
                </c:pt>
                <c:pt idx="500">
                  <c:v>3.976901349999998</c:v>
                </c:pt>
                <c:pt idx="501">
                  <c:v>3.97519886</c:v>
                </c:pt>
                <c:pt idx="502">
                  <c:v>3.972518779999995</c:v>
                </c:pt>
                <c:pt idx="503">
                  <c:v>3.976557889999998</c:v>
                </c:pt>
                <c:pt idx="504">
                  <c:v>3.979016299999997</c:v>
                </c:pt>
                <c:pt idx="505">
                  <c:v>3.98126696</c:v>
                </c:pt>
                <c:pt idx="506">
                  <c:v>3.982595619999994</c:v>
                </c:pt>
                <c:pt idx="507">
                  <c:v>3.98388426000005</c:v>
                </c:pt>
                <c:pt idx="508">
                  <c:v>3.975450399999942</c:v>
                </c:pt>
                <c:pt idx="509">
                  <c:v>3.967618819999999</c:v>
                </c:pt>
                <c:pt idx="510">
                  <c:v>3.958489329999998</c:v>
                </c:pt>
                <c:pt idx="511">
                  <c:v>3.951102060000004</c:v>
                </c:pt>
                <c:pt idx="512">
                  <c:v>3.949249839999997</c:v>
                </c:pt>
                <c:pt idx="513">
                  <c:v>3.94631756</c:v>
                </c:pt>
                <c:pt idx="514">
                  <c:v>3.94352712</c:v>
                </c:pt>
                <c:pt idx="515">
                  <c:v>3.942109570000002</c:v>
                </c:pt>
                <c:pt idx="516">
                  <c:v>3.944257149999998</c:v>
                </c:pt>
                <c:pt idx="517">
                  <c:v>3.944015550000004</c:v>
                </c:pt>
                <c:pt idx="518">
                  <c:v>3.94400302</c:v>
                </c:pt>
                <c:pt idx="519">
                  <c:v>3.944454880000001</c:v>
                </c:pt>
                <c:pt idx="520">
                  <c:v>3.955450679999997</c:v>
                </c:pt>
                <c:pt idx="521">
                  <c:v>3.968765060000005</c:v>
                </c:pt>
                <c:pt idx="522">
                  <c:v>3.976349879999998</c:v>
                </c:pt>
                <c:pt idx="523">
                  <c:v>3.978683209999994</c:v>
                </c:pt>
                <c:pt idx="524">
                  <c:v>3.982992419999998</c:v>
                </c:pt>
                <c:pt idx="525">
                  <c:v>3.98053193</c:v>
                </c:pt>
                <c:pt idx="526">
                  <c:v>3.979300240000004</c:v>
                </c:pt>
                <c:pt idx="527">
                  <c:v>3.973991190000008</c:v>
                </c:pt>
                <c:pt idx="528">
                  <c:v>3.97135271</c:v>
                </c:pt>
                <c:pt idx="529">
                  <c:v>3.969365279999997</c:v>
                </c:pt>
                <c:pt idx="530">
                  <c:v>3.971896050000001</c:v>
                </c:pt>
                <c:pt idx="531">
                  <c:v>3.96752698</c:v>
                </c:pt>
                <c:pt idx="532">
                  <c:v>3.962574160000007</c:v>
                </c:pt>
                <c:pt idx="533">
                  <c:v>3.970490419999998</c:v>
                </c:pt>
                <c:pt idx="534">
                  <c:v>3.96794335</c:v>
                </c:pt>
                <c:pt idx="535">
                  <c:v>3.963841839999995</c:v>
                </c:pt>
                <c:pt idx="536">
                  <c:v>3.957343880000001</c:v>
                </c:pt>
                <c:pt idx="537">
                  <c:v>3.953846209999999</c:v>
                </c:pt>
                <c:pt idx="538">
                  <c:v>3.953796420000004</c:v>
                </c:pt>
                <c:pt idx="539">
                  <c:v>3.96677631</c:v>
                </c:pt>
                <c:pt idx="540">
                  <c:v>3.977614119999994</c:v>
                </c:pt>
                <c:pt idx="541">
                  <c:v>3.982718559999997</c:v>
                </c:pt>
                <c:pt idx="542">
                  <c:v>3.980689300000006</c:v>
                </c:pt>
                <c:pt idx="543">
                  <c:v>3.978515959999997</c:v>
                </c:pt>
                <c:pt idx="544">
                  <c:v>3.97819643</c:v>
                </c:pt>
                <c:pt idx="545">
                  <c:v>3.980882439999993</c:v>
                </c:pt>
                <c:pt idx="546">
                  <c:v>3.985779039999996</c:v>
                </c:pt>
                <c:pt idx="547">
                  <c:v>3.98398338</c:v>
                </c:pt>
                <c:pt idx="548">
                  <c:v>3.98313337000005</c:v>
                </c:pt>
                <c:pt idx="549">
                  <c:v>3.985757650000004</c:v>
                </c:pt>
                <c:pt idx="550">
                  <c:v>3.981709020000006</c:v>
                </c:pt>
                <c:pt idx="551">
                  <c:v>3.978594210000001</c:v>
                </c:pt>
                <c:pt idx="552">
                  <c:v>3.98096034</c:v>
                </c:pt>
                <c:pt idx="553">
                  <c:v>3.980680739999998</c:v>
                </c:pt>
                <c:pt idx="554">
                  <c:v>3.98058142</c:v>
                </c:pt>
                <c:pt idx="555">
                  <c:v>3.980775739999999</c:v>
                </c:pt>
                <c:pt idx="556">
                  <c:v>3.979059759999997</c:v>
                </c:pt>
                <c:pt idx="557">
                  <c:v>3.976414679999995</c:v>
                </c:pt>
                <c:pt idx="558">
                  <c:v>3.9776072</c:v>
                </c:pt>
                <c:pt idx="559">
                  <c:v>3.978437</c:v>
                </c:pt>
                <c:pt idx="560">
                  <c:v>3.978051259999998</c:v>
                </c:pt>
                <c:pt idx="561">
                  <c:v>3.975383669999995</c:v>
                </c:pt>
                <c:pt idx="562">
                  <c:v>3.97339770000006</c:v>
                </c:pt>
                <c:pt idx="563">
                  <c:v>3.976613429999927</c:v>
                </c:pt>
                <c:pt idx="564">
                  <c:v>3.977360619999998</c:v>
                </c:pt>
                <c:pt idx="565">
                  <c:v>3.978451350000001</c:v>
                </c:pt>
                <c:pt idx="566">
                  <c:v>3.980472179999999</c:v>
                </c:pt>
                <c:pt idx="567">
                  <c:v>3.981373300000002</c:v>
                </c:pt>
                <c:pt idx="568">
                  <c:v>3.983181030000001</c:v>
                </c:pt>
                <c:pt idx="569">
                  <c:v>3.97116184</c:v>
                </c:pt>
                <c:pt idx="570">
                  <c:v>3.96463331</c:v>
                </c:pt>
                <c:pt idx="571">
                  <c:v>3.952347979999998</c:v>
                </c:pt>
                <c:pt idx="572">
                  <c:v>3.950855209999997</c:v>
                </c:pt>
                <c:pt idx="573">
                  <c:v>3.94983335</c:v>
                </c:pt>
                <c:pt idx="574">
                  <c:v>3.943594350000063</c:v>
                </c:pt>
                <c:pt idx="575">
                  <c:v>3.94509025</c:v>
                </c:pt>
                <c:pt idx="576">
                  <c:v>3.947048199999997</c:v>
                </c:pt>
                <c:pt idx="577">
                  <c:v>3.944041010000002</c:v>
                </c:pt>
                <c:pt idx="578">
                  <c:v>3.94511051</c:v>
                </c:pt>
                <c:pt idx="579">
                  <c:v>3.947198130000006</c:v>
                </c:pt>
                <c:pt idx="580">
                  <c:v>3.94826376</c:v>
                </c:pt>
                <c:pt idx="581">
                  <c:v>3.949005139999942</c:v>
                </c:pt>
                <c:pt idx="582">
                  <c:v>3.975917070000003</c:v>
                </c:pt>
                <c:pt idx="583">
                  <c:v>3.97747438</c:v>
                </c:pt>
                <c:pt idx="584">
                  <c:v>3.978917209999991</c:v>
                </c:pt>
                <c:pt idx="585">
                  <c:v>3.981684240000005</c:v>
                </c:pt>
                <c:pt idx="586">
                  <c:v>3.978833389999998</c:v>
                </c:pt>
                <c:pt idx="587">
                  <c:v>3.975740829999998</c:v>
                </c:pt>
                <c:pt idx="588">
                  <c:v>3.970900799999998</c:v>
                </c:pt>
                <c:pt idx="589">
                  <c:v>3.970956169999999</c:v>
                </c:pt>
                <c:pt idx="590">
                  <c:v>3.971332550000003</c:v>
                </c:pt>
                <c:pt idx="591">
                  <c:v>3.968072719999998</c:v>
                </c:pt>
                <c:pt idx="592">
                  <c:v>3.966437389999997</c:v>
                </c:pt>
                <c:pt idx="593">
                  <c:v>3.966642109999927</c:v>
                </c:pt>
                <c:pt idx="594">
                  <c:v>3.967645119999993</c:v>
                </c:pt>
                <c:pt idx="595">
                  <c:v>3.968643259999998</c:v>
                </c:pt>
                <c:pt idx="596">
                  <c:v>3.958203850000002</c:v>
                </c:pt>
                <c:pt idx="597">
                  <c:v>3.954683459999999</c:v>
                </c:pt>
                <c:pt idx="598">
                  <c:v>3.950831150000007</c:v>
                </c:pt>
                <c:pt idx="599">
                  <c:v>3.962023439999993</c:v>
                </c:pt>
                <c:pt idx="600">
                  <c:v>3.957123339999999</c:v>
                </c:pt>
                <c:pt idx="601">
                  <c:v>3.949173300000001</c:v>
                </c:pt>
                <c:pt idx="602">
                  <c:v>3.942996110000004</c:v>
                </c:pt>
                <c:pt idx="603">
                  <c:v>3.939770650000001</c:v>
                </c:pt>
                <c:pt idx="604">
                  <c:v>3.944205999999998</c:v>
                </c:pt>
                <c:pt idx="605">
                  <c:v>3.941709250000004</c:v>
                </c:pt>
                <c:pt idx="606">
                  <c:v>3.939889609999997</c:v>
                </c:pt>
                <c:pt idx="607">
                  <c:v>3.950262989999938</c:v>
                </c:pt>
                <c:pt idx="608">
                  <c:v>3.94935275</c:v>
                </c:pt>
                <c:pt idx="609">
                  <c:v>3.94852301</c:v>
                </c:pt>
                <c:pt idx="610">
                  <c:v>3.94758437000005</c:v>
                </c:pt>
                <c:pt idx="611">
                  <c:v>3.950577610000001</c:v>
                </c:pt>
                <c:pt idx="612">
                  <c:v>3.955869579999998</c:v>
                </c:pt>
                <c:pt idx="613">
                  <c:v>3.957138570000005</c:v>
                </c:pt>
                <c:pt idx="614">
                  <c:v>3.95799191</c:v>
                </c:pt>
                <c:pt idx="615">
                  <c:v>3.952055139999887</c:v>
                </c:pt>
                <c:pt idx="616">
                  <c:v>3.95334727</c:v>
                </c:pt>
                <c:pt idx="617">
                  <c:v>3.95456002</c:v>
                </c:pt>
                <c:pt idx="618">
                  <c:v>3.95422105</c:v>
                </c:pt>
                <c:pt idx="619">
                  <c:v>3.954066319999998</c:v>
                </c:pt>
                <c:pt idx="620">
                  <c:v>3.954105409999998</c:v>
                </c:pt>
                <c:pt idx="621">
                  <c:v>3.956534680000002</c:v>
                </c:pt>
                <c:pt idx="622">
                  <c:v>3.961153790000003</c:v>
                </c:pt>
                <c:pt idx="623">
                  <c:v>3.969095579999998</c:v>
                </c:pt>
                <c:pt idx="624">
                  <c:v>3.977337439999994</c:v>
                </c:pt>
                <c:pt idx="625">
                  <c:v>3.981981050000001</c:v>
                </c:pt>
                <c:pt idx="626">
                  <c:v>3.97924025</c:v>
                </c:pt>
                <c:pt idx="627">
                  <c:v>3.978285370000003</c:v>
                </c:pt>
                <c:pt idx="628">
                  <c:v>3.977713589999998</c:v>
                </c:pt>
                <c:pt idx="629">
                  <c:v>3.981523479999997</c:v>
                </c:pt>
                <c:pt idx="630">
                  <c:v>3.974410750000001</c:v>
                </c:pt>
                <c:pt idx="631">
                  <c:v>3.966520079999998</c:v>
                </c:pt>
                <c:pt idx="632">
                  <c:v>3.968402850000006</c:v>
                </c:pt>
                <c:pt idx="633">
                  <c:v>3.962076919999997</c:v>
                </c:pt>
                <c:pt idx="634">
                  <c:v>3.951876060000003</c:v>
                </c:pt>
                <c:pt idx="635">
                  <c:v>3.957501170000002</c:v>
                </c:pt>
                <c:pt idx="636">
                  <c:v>3.960698929999998</c:v>
                </c:pt>
                <c:pt idx="637">
                  <c:v>3.966877140000002</c:v>
                </c:pt>
                <c:pt idx="638">
                  <c:v>3.965324210000001</c:v>
                </c:pt>
                <c:pt idx="639">
                  <c:v>3.964279169999997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DC5-4F8C-9CDB-4DBF0B120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5610448"/>
        <c:axId val="2145582272"/>
      </c:lineChart>
      <c:catAx>
        <c:axId val="2145610448"/>
        <c:scaling>
          <c:orientation val="minMax"/>
        </c:scaling>
        <c:delete val="1"/>
        <c:axPos val="b"/>
        <c:majorTickMark val="none"/>
        <c:minorTickMark val="none"/>
        <c:tickLblPos val="none"/>
        <c:crossAx val="2145582272"/>
        <c:crosses val="autoZero"/>
        <c:auto val="1"/>
        <c:lblAlgn val="ctr"/>
        <c:lblOffset val="100"/>
        <c:noMultiLvlLbl val="0"/>
      </c:catAx>
      <c:valAx>
        <c:axId val="2145582272"/>
        <c:scaling>
          <c:orientation val="minMax"/>
          <c:min val="3.93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Power (Volt)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1456104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600" dirty="0"/>
              <a:t>Actual Power Result for</a:t>
            </a:r>
            <a:r>
              <a:rPr lang="en-GB" sz="1600" baseline="0" dirty="0"/>
              <a:t> </a:t>
            </a:r>
            <a:r>
              <a:rPr lang="en-GB" sz="1600" dirty="0"/>
              <a:t>key</a:t>
            </a:r>
            <a:r>
              <a:rPr lang="en-GB" sz="1600" baseline="0" dirty="0"/>
              <a:t> 65</a:t>
            </a:r>
            <a:endParaRPr lang="en-GB" sz="160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val>
            <c:numRef>
              <c:f>Sheet1!$A$1:$A$10</c:f>
              <c:numCache>
                <c:formatCode>General</c:formatCode>
                <c:ptCount val="10"/>
                <c:pt idx="0">
                  <c:v>4.149999999999999</c:v>
                </c:pt>
                <c:pt idx="1">
                  <c:v>4.149999999999999</c:v>
                </c:pt>
                <c:pt idx="2">
                  <c:v>4.2</c:v>
                </c:pt>
                <c:pt idx="3">
                  <c:v>4.21</c:v>
                </c:pt>
                <c:pt idx="4">
                  <c:v>4.24</c:v>
                </c:pt>
                <c:pt idx="5">
                  <c:v>4.25</c:v>
                </c:pt>
                <c:pt idx="6">
                  <c:v>4.26</c:v>
                </c:pt>
                <c:pt idx="7">
                  <c:v>4.3</c:v>
                </c:pt>
                <c:pt idx="8">
                  <c:v>4.31</c:v>
                </c:pt>
                <c:pt idx="9">
                  <c:v>4.29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19F-471C-BAB1-502984463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75230960"/>
        <c:axId val="-2075242944"/>
      </c:lineChart>
      <c:catAx>
        <c:axId val="-2075230960"/>
        <c:scaling>
          <c:orientation val="minMax"/>
        </c:scaling>
        <c:delete val="1"/>
        <c:axPos val="b"/>
        <c:majorTickMark val="none"/>
        <c:minorTickMark val="none"/>
        <c:tickLblPos val="none"/>
        <c:crossAx val="-2075242944"/>
        <c:crosses val="autoZero"/>
        <c:auto val="1"/>
        <c:lblAlgn val="ctr"/>
        <c:lblOffset val="100"/>
        <c:noMultiLvlLbl val="0"/>
      </c:catAx>
      <c:valAx>
        <c:axId val="-207524294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Power (V)</a:t>
                </a:r>
                <a:endParaRPr lang="en-GB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-2075230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600" dirty="0"/>
              <a:t>Hypothesis</a:t>
            </a:r>
            <a:r>
              <a:rPr lang="en-GB" sz="1600" baseline="0" dirty="0"/>
              <a:t>ed </a:t>
            </a:r>
            <a:r>
              <a:rPr lang="en-GB" sz="1600" dirty="0"/>
              <a:t>Power</a:t>
            </a:r>
            <a:r>
              <a:rPr lang="en-GB" sz="1600" baseline="0" dirty="0"/>
              <a:t> Model for key 65</a:t>
            </a:r>
            <a:endParaRPr lang="en-GB" sz="1600" dirty="0"/>
          </a:p>
        </c:rich>
      </c:tx>
      <c:layout>
        <c:manualLayout>
          <c:xMode val="edge"/>
          <c:yMode val="edge"/>
          <c:x val="0.209340332458444"/>
          <c:y val="0.0277945566439933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val>
            <c:numRef>
              <c:f>Sheet1!$B$1:$B$10</c:f>
              <c:numCache>
                <c:formatCode>General</c:formatCode>
                <c:ptCount val="10"/>
                <c:pt idx="0">
                  <c:v>4.14</c:v>
                </c:pt>
                <c:pt idx="1">
                  <c:v>4.159999999999997</c:v>
                </c:pt>
                <c:pt idx="2">
                  <c:v>4.189999999999999</c:v>
                </c:pt>
                <c:pt idx="3">
                  <c:v>4.22</c:v>
                </c:pt>
                <c:pt idx="4">
                  <c:v>4.239000000000003</c:v>
                </c:pt>
                <c:pt idx="5">
                  <c:v>4.248</c:v>
                </c:pt>
                <c:pt idx="6">
                  <c:v>4.259</c:v>
                </c:pt>
                <c:pt idx="7">
                  <c:v>4.3</c:v>
                </c:pt>
                <c:pt idx="8">
                  <c:v>4.3</c:v>
                </c:pt>
                <c:pt idx="9">
                  <c:v>4.28889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E8C-4B1B-B38F-50D4DC4C5D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2126400"/>
        <c:axId val="2124153040"/>
      </c:lineChart>
      <c:catAx>
        <c:axId val="2142126400"/>
        <c:scaling>
          <c:orientation val="minMax"/>
        </c:scaling>
        <c:delete val="1"/>
        <c:axPos val="b"/>
        <c:majorTickMark val="none"/>
        <c:minorTickMark val="none"/>
        <c:tickLblPos val="none"/>
        <c:crossAx val="2124153040"/>
        <c:crosses val="autoZero"/>
        <c:auto val="1"/>
        <c:lblAlgn val="ctr"/>
        <c:lblOffset val="100"/>
        <c:noMultiLvlLbl val="0"/>
      </c:catAx>
      <c:valAx>
        <c:axId val="212415304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Power (V)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1421264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BCA89-B8A2-437F-8E83-9E789404E3D1}" type="datetimeFigureOut">
              <a:rPr lang="en-GB" smtClean="0"/>
              <a:pPr/>
              <a:t>01/03/2018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B3822-BBEB-45DE-BAD1-1837B0C53CF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315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FD25D-C887-4994-9ED5-78A35A48293C}" type="datetimeFigureOut">
              <a:rPr lang="en-GB" smtClean="0"/>
              <a:pPr/>
              <a:t>01/03/2018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B70B1-8154-4D4B-8A22-406DEA0A13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080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70B1-8154-4D4B-8A22-406DEA0A139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67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70B1-8154-4D4B-8A22-406DEA0A1390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891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70B1-8154-4D4B-8A22-406DEA0A1390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2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70B1-8154-4D4B-8A22-406DEA0A139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928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70B1-8154-4D4B-8A22-406DEA0A139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577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70B1-8154-4D4B-8A22-406DEA0A139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865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70B1-8154-4D4B-8A22-406DEA0A139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683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70B1-8154-4D4B-8A22-406DEA0A139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548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70B1-8154-4D4B-8A22-406DEA0A1390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006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70B1-8154-4D4B-8A22-406DEA0A1390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247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70B1-8154-4D4B-8A22-406DEA0A1390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52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94EA-9B4D-40FD-B779-2830D36EABB7}" type="datetimeFigureOut">
              <a:rPr lang="en-US" smtClean="0"/>
              <a:pPr/>
              <a:t>3/1/18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5E3F-5BA8-4876-8F61-621E9D9208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94EA-9B4D-40FD-B779-2830D36EABB7}" type="datetimeFigureOut">
              <a:rPr lang="en-US" smtClean="0"/>
              <a:pPr/>
              <a:t>3/1/18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5E3F-5BA8-4876-8F61-621E9D9208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94EA-9B4D-40FD-B779-2830D36EABB7}" type="datetimeFigureOut">
              <a:rPr lang="en-US" smtClean="0"/>
              <a:pPr/>
              <a:t>3/1/18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5E3F-5BA8-4876-8F61-621E9D9208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94EA-9B4D-40FD-B779-2830D36EABB7}" type="datetimeFigureOut">
              <a:rPr lang="en-US" smtClean="0"/>
              <a:pPr/>
              <a:t>3/1/18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5E3F-5BA8-4876-8F61-621E9D9208F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C:\Users\Owen\Desktop\EdNapUni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5714" y="5946640"/>
            <a:ext cx="2986286" cy="9113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94EA-9B4D-40FD-B779-2830D36EABB7}" type="datetimeFigureOut">
              <a:rPr lang="en-US" smtClean="0"/>
              <a:pPr/>
              <a:t>3/1/18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5E3F-5BA8-4876-8F61-621E9D9208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94EA-9B4D-40FD-B779-2830D36EABB7}" type="datetimeFigureOut">
              <a:rPr lang="en-US" smtClean="0"/>
              <a:pPr/>
              <a:t>3/1/18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5E3F-5BA8-4876-8F61-621E9D9208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94EA-9B4D-40FD-B779-2830D36EABB7}" type="datetimeFigureOut">
              <a:rPr lang="en-US" smtClean="0"/>
              <a:pPr/>
              <a:t>3/1/18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5E3F-5BA8-4876-8F61-621E9D9208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94EA-9B4D-40FD-B779-2830D36EABB7}" type="datetimeFigureOut">
              <a:rPr lang="en-US" smtClean="0"/>
              <a:pPr/>
              <a:t>3/1/18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5E3F-5BA8-4876-8F61-621E9D9208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94EA-9B4D-40FD-B779-2830D36EABB7}" type="datetimeFigureOut">
              <a:rPr lang="en-US" smtClean="0"/>
              <a:pPr/>
              <a:t>3/1/18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5E3F-5BA8-4876-8F61-621E9D9208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94EA-9B4D-40FD-B779-2830D36EABB7}" type="datetimeFigureOut">
              <a:rPr lang="en-US" smtClean="0"/>
              <a:pPr/>
              <a:t>3/1/18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5E3F-5BA8-4876-8F61-621E9D9208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94EA-9B4D-40FD-B779-2830D36EABB7}" type="datetimeFigureOut">
              <a:rPr lang="en-US" smtClean="0"/>
              <a:pPr/>
              <a:t>3/1/18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5E3F-5BA8-4876-8F61-621E9D9208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C94EA-9B4D-40FD-B779-2830D36EABB7}" type="datetimeFigureOut">
              <a:rPr lang="en-US" smtClean="0"/>
              <a:pPr/>
              <a:t>3/1/18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C5E3F-5BA8-4876-8F61-621E9D9208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dropbox.com/s/906p8pwt0ksp8kk/timingattack.mp4?dl=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2970" y="1841561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Side Channel Attacks Against the Arduino Uno</a:t>
            </a:r>
            <a:br>
              <a:rPr lang="en-GB" b="1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4000" dirty="0" smtClean="0"/>
              <a:t>Owen Lo</a:t>
            </a:r>
            <a:br>
              <a:rPr lang="en-GB" sz="4000" dirty="0" smtClean="0"/>
            </a:br>
            <a:r>
              <a:rPr lang="en-GB" sz="4000" dirty="0" smtClean="0"/>
              <a:t>Edinburgh Napier University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08765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Differential Power Analysis (DPA)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46628" y="1335953"/>
            <a:ext cx="103341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Detect small variations in power traces based on output of  cryptographic operations.</a:t>
            </a:r>
          </a:p>
          <a:p>
            <a:endParaRPr lang="en-GB" sz="2800" dirty="0"/>
          </a:p>
          <a:p>
            <a:r>
              <a:rPr lang="en-GB" sz="2800" dirty="0"/>
              <a:t>Example: output 110</a:t>
            </a:r>
            <a:r>
              <a:rPr lang="en-GB" sz="2800" u="sng" dirty="0"/>
              <a:t>1</a:t>
            </a:r>
            <a:r>
              <a:rPr lang="en-GB" sz="2800" dirty="0"/>
              <a:t> </a:t>
            </a:r>
            <a:r>
              <a:rPr lang="en-GB" sz="2800" dirty="0" err="1"/>
              <a:t>vs</a:t>
            </a:r>
            <a:r>
              <a:rPr lang="en-GB" sz="2800" dirty="0"/>
              <a:t> 110</a:t>
            </a:r>
            <a:r>
              <a:rPr lang="en-GB" sz="2800" u="sng" dirty="0"/>
              <a:t>0</a:t>
            </a:r>
            <a:r>
              <a:rPr lang="en-GB" sz="2800" dirty="0"/>
              <a:t> will produce different power consumption levels.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628038" y="3479813"/>
            <a:ext cx="9122350" cy="3163032"/>
            <a:chOff x="1628038" y="3017533"/>
            <a:chExt cx="9122350" cy="316303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84052" y="3017533"/>
              <a:ext cx="5223895" cy="3163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3" name="Straight Arrow Connector 12"/>
            <p:cNvCxnSpPr/>
            <p:nvPr/>
          </p:nvCxnSpPr>
          <p:spPr>
            <a:xfrm flipH="1">
              <a:off x="6495313" y="3538311"/>
              <a:ext cx="3524250" cy="10477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285263" y="3595461"/>
              <a:ext cx="3698875" cy="17462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628038" y="3414486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LSB 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067188" y="3376386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LSB 0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53855" y="6548408"/>
            <a:ext cx="10284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Source: P. Kocher, J. Jaffe, B. Jun, and P. </a:t>
            </a:r>
            <a:r>
              <a:rPr lang="en-GB" sz="1400" dirty="0" err="1"/>
              <a:t>Rohatgi</a:t>
            </a:r>
            <a:r>
              <a:rPr lang="en-GB" sz="1400" dirty="0"/>
              <a:t>, “Introduction to differential power analysis,” </a:t>
            </a:r>
            <a:r>
              <a:rPr lang="en-GB" sz="1400" i="1" dirty="0"/>
              <a:t>J. </a:t>
            </a:r>
            <a:r>
              <a:rPr lang="en-GB" sz="1400" i="1" dirty="0" err="1"/>
              <a:t>Cryptogr</a:t>
            </a:r>
            <a:r>
              <a:rPr lang="en-GB" sz="1400" i="1" dirty="0"/>
              <a:t>. Eng.</a:t>
            </a:r>
            <a:r>
              <a:rPr lang="en-GB" sz="1400" dirty="0"/>
              <a:t>, vol. 1, no. 1, pp. 5–27, 2011.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Correlation Power Analysis (CPA)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46628" y="1440883"/>
            <a:ext cx="103341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Correlate actual power traces against hypothesised power model.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8400" y="2046988"/>
            <a:ext cx="103341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Example: for secret key guess 65, can compare our hypothesised power model against the actual power result: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135253210"/>
              </p:ext>
            </p:extLst>
          </p:nvPr>
        </p:nvGraphicFramePr>
        <p:xfrm>
          <a:off x="6340928" y="3429000"/>
          <a:ext cx="4572000" cy="2741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2059302015"/>
              </p:ext>
            </p:extLst>
          </p:nvPr>
        </p:nvGraphicFramePr>
        <p:xfrm>
          <a:off x="1276609" y="3429000"/>
          <a:ext cx="4572000" cy="2741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Attacking the AES-128 S-Box running on an Arduino Uno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146628" y="1377383"/>
            <a:ext cx="103341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The experimental setup used for attacking AES-128 is shown below:</a:t>
            </a:r>
            <a:endParaRPr lang="en-GB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1300" y="2456852"/>
            <a:ext cx="7084899" cy="416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of Probe Setup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2" y="1417638"/>
            <a:ext cx="6919356" cy="518951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3467" y="1931204"/>
            <a:ext cx="3721170" cy="37947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7305303" y="3841971"/>
            <a:ext cx="857956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43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1-Byte Cipher Key Result using DPA (AES-128)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143" y="1174117"/>
            <a:ext cx="10949047" cy="549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4138613" y="1638299"/>
            <a:ext cx="589251" cy="845821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1-Byte </a:t>
            </a:r>
            <a:r>
              <a:rPr lang="en-GB" dirty="0"/>
              <a:t>Cipher Key Result </a:t>
            </a:r>
            <a:r>
              <a:rPr lang="en-GB" dirty="0" smtClean="0"/>
              <a:t>using CPA (AES-128)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425" y="1446423"/>
            <a:ext cx="10401299" cy="521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4165600" y="3771900"/>
            <a:ext cx="1016000" cy="224790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16-Byte </a:t>
            </a:r>
            <a:r>
              <a:rPr lang="en-GB" dirty="0"/>
              <a:t>Cipher Key Result using </a:t>
            </a:r>
            <a:r>
              <a:rPr lang="en-GB" dirty="0" smtClean="0"/>
              <a:t>DPA (AES-128</a:t>
            </a:r>
            <a:r>
              <a:rPr lang="en-GB" dirty="0"/>
              <a:t>)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2" y="1407746"/>
            <a:ext cx="10544175" cy="511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16-Byte Cipher Key Result using CPA (AES-128) </a:t>
            </a:r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1277158"/>
            <a:ext cx="11099800" cy="539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Work (in progress)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9664" y="1212181"/>
            <a:ext cx="5435275" cy="446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" name="TextBox 160"/>
          <p:cNvSpPr txBox="1"/>
          <p:nvPr/>
        </p:nvSpPr>
        <p:spPr>
          <a:xfrm>
            <a:off x="886408" y="16515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62" name="TextBox 161"/>
          <p:cNvSpPr txBox="1"/>
          <p:nvPr/>
        </p:nvSpPr>
        <p:spPr>
          <a:xfrm>
            <a:off x="541175" y="2845831"/>
            <a:ext cx="50738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Building the work of OWASP, GSMA and others,</a:t>
            </a:r>
          </a:p>
          <a:p>
            <a:pPr algn="ctr"/>
            <a:r>
              <a:rPr lang="en-GB" dirty="0" smtClean="0"/>
              <a:t>we wish to investigate the  possibility of producing a</a:t>
            </a:r>
          </a:p>
          <a:p>
            <a:pPr algn="ctr"/>
            <a:r>
              <a:rPr lang="en-GB" dirty="0" smtClean="0"/>
              <a:t>methodology  to enable us to evaluate how ‘secure’</a:t>
            </a:r>
          </a:p>
          <a:p>
            <a:pPr algn="ctr"/>
            <a:r>
              <a:rPr lang="en-GB" dirty="0" smtClean="0"/>
              <a:t>an IoT device 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1288"/>
            <a:ext cx="10972800" cy="1143000"/>
          </a:xfrm>
        </p:spPr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35050" y="1134193"/>
            <a:ext cx="9931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O. Lo, W.J. Buchanan, D Carson, “Power Analysis Attacks on the AES-128 S-box using DPA and CPA”, J. Cyber Security Technology, 2016.</a:t>
            </a:r>
          </a:p>
          <a:p>
            <a:endParaRPr lang="en-GB" sz="2000" dirty="0"/>
          </a:p>
          <a:p>
            <a:r>
              <a:rPr lang="en-GB" sz="2000" dirty="0"/>
              <a:t>Kocher P, Jaffe J, Jun B. Differential power analysis. In: Wiener M, editor. Advances in cryptology - CRYPTO’ 99: 19th annual international cryptology conference; Aug 15–19; Santa Barbara (CA). Berlin: Springer; 1999. p. 388–397. </a:t>
            </a:r>
          </a:p>
          <a:p>
            <a:endParaRPr lang="en-GB" sz="2000" dirty="0"/>
          </a:p>
          <a:p>
            <a:r>
              <a:rPr lang="en-GB" sz="2000" dirty="0"/>
              <a:t> Zhou Y, Feng D. Side-channel attacks: ten years after its publication and the impacts on cryptographic module security testing [Internet]. Cryptology </a:t>
            </a:r>
            <a:r>
              <a:rPr lang="en-GB" sz="2000" dirty="0" err="1"/>
              <a:t>ePrint</a:t>
            </a:r>
            <a:r>
              <a:rPr lang="en-GB" sz="2000" dirty="0"/>
              <a:t> archive. 2005 [cited 2016 Sep 6]. Available from: https://</a:t>
            </a:r>
            <a:r>
              <a:rPr lang="en-GB" sz="2000" dirty="0" err="1"/>
              <a:t>eprint.iacr.org</a:t>
            </a:r>
            <a:r>
              <a:rPr lang="en-GB" sz="2000" dirty="0"/>
              <a:t>/2005/388.pdf </a:t>
            </a:r>
          </a:p>
          <a:p>
            <a:endParaRPr lang="en-GB" sz="2000" dirty="0"/>
          </a:p>
          <a:p>
            <a:r>
              <a:rPr lang="en-GB" sz="2000" dirty="0"/>
              <a:t> Brier E, Clavier C, Olivier F. Correlation power analysis with a leakage model. </a:t>
            </a:r>
            <a:r>
              <a:rPr lang="en-GB" sz="2000" dirty="0" err="1"/>
              <a:t>Cryptogr</a:t>
            </a:r>
            <a:r>
              <a:rPr lang="en-GB" sz="2000" dirty="0"/>
              <a:t> </a:t>
            </a:r>
            <a:r>
              <a:rPr lang="en-GB" sz="2000" dirty="0" err="1"/>
              <a:t>Hardw</a:t>
            </a:r>
            <a:r>
              <a:rPr lang="en-GB" sz="2000" dirty="0"/>
              <a:t> Embed Syst. 2004;3156:16–29. </a:t>
            </a:r>
          </a:p>
          <a:p>
            <a:endParaRPr lang="en-GB" sz="2000" dirty="0" smtClean="0"/>
          </a:p>
          <a:p>
            <a:r>
              <a:rPr lang="en-GB" sz="2000" dirty="0"/>
              <a:t>Pub NF. 197: advanced encryption standard (AES). Fed </a:t>
            </a:r>
            <a:r>
              <a:rPr lang="en-GB" sz="2000" dirty="0" err="1"/>
              <a:t>Inf</a:t>
            </a:r>
            <a:r>
              <a:rPr lang="en-GB" sz="2000" dirty="0"/>
              <a:t> Process Stand Publ. 2001;197:441– 311. 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000" dirty="0"/>
              <a:t>http://eax64.github.io/2015/04/10/timing-attack-on-</a:t>
            </a:r>
            <a:r>
              <a:rPr lang="en-GB" sz="2000" dirty="0" err="1"/>
              <a:t>arduino.html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Presentation Outline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45" y="1524392"/>
            <a:ext cx="109728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Introduction to Side Channel Attacks</a:t>
            </a:r>
          </a:p>
          <a:p>
            <a:endParaRPr lang="en-GB" dirty="0" smtClean="0"/>
          </a:p>
          <a:p>
            <a:r>
              <a:rPr lang="en-GB" dirty="0" smtClean="0"/>
              <a:t>Timing Attack Demo</a:t>
            </a:r>
          </a:p>
          <a:p>
            <a:endParaRPr lang="en-GB" dirty="0" smtClean="0"/>
          </a:p>
          <a:p>
            <a:r>
              <a:rPr lang="en-GB" dirty="0" smtClean="0"/>
              <a:t>SPA/DPA/CPA Power Analysis Overview</a:t>
            </a:r>
          </a:p>
          <a:p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GB" dirty="0" smtClean="0"/>
              <a:t>DPA/CPA attacks against the </a:t>
            </a:r>
            <a:r>
              <a:rPr lang="en-GB" dirty="0"/>
              <a:t>AES-128 S-Box </a:t>
            </a:r>
            <a:r>
              <a:rPr lang="en-GB" dirty="0" smtClean="0"/>
              <a:t>on an Arduino Uno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06386355"/>
      </p:ext>
    </p:extLst>
  </p:cSld>
  <p:clrMapOvr>
    <a:masterClrMapping/>
  </p:clrMapOvr>
  <p:transition advTm="9614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Side Channel Attacks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674218" y="3146716"/>
            <a:ext cx="2520280" cy="11521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242170" y="3578764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194498" y="3578764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9"/>
          <p:cNvSpPr txBox="1"/>
          <p:nvPr/>
        </p:nvSpPr>
        <p:spPr>
          <a:xfrm>
            <a:off x="3234058" y="3290732"/>
            <a:ext cx="100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Plaintext</a:t>
            </a:r>
          </a:p>
          <a:p>
            <a:pPr algn="ctr"/>
            <a:r>
              <a:rPr lang="en-GB" dirty="0" smtClean="0"/>
              <a:t>Message</a:t>
            </a:r>
            <a:endParaRPr lang="en-GB" dirty="0"/>
          </a:p>
        </p:txBody>
      </p:sp>
      <p:sp>
        <p:nvSpPr>
          <p:cNvPr id="27" name="TextBox 10"/>
          <p:cNvSpPr txBox="1"/>
          <p:nvPr/>
        </p:nvSpPr>
        <p:spPr>
          <a:xfrm>
            <a:off x="7770562" y="3290732"/>
            <a:ext cx="1187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Encrypted </a:t>
            </a:r>
          </a:p>
          <a:p>
            <a:pPr algn="ctr"/>
            <a:r>
              <a:rPr lang="en-GB" dirty="0" smtClean="0"/>
              <a:t>Message</a:t>
            </a:r>
            <a:endParaRPr lang="en-GB" dirty="0"/>
          </a:p>
        </p:txBody>
      </p:sp>
      <p:sp>
        <p:nvSpPr>
          <p:cNvPr id="28" name="Rounded Rectangle 27"/>
          <p:cNvSpPr/>
          <p:nvPr/>
        </p:nvSpPr>
        <p:spPr>
          <a:xfrm>
            <a:off x="4962250" y="3282348"/>
            <a:ext cx="1952600" cy="36842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Cryptographic Function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962250" y="3866796"/>
            <a:ext cx="1952600" cy="36842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Secret Key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stCxn id="29" idx="0"/>
            <a:endCxn id="28" idx="2"/>
          </p:cNvCxnSpPr>
          <p:nvPr/>
        </p:nvCxnSpPr>
        <p:spPr>
          <a:xfrm flipV="1">
            <a:off x="5938550" y="3650772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186386" y="2930692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826346" y="2858684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466306" y="2642660"/>
            <a:ext cx="0" cy="64807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5106266" y="2426636"/>
            <a:ext cx="0" cy="86409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27"/>
          <p:cNvSpPr txBox="1"/>
          <p:nvPr/>
        </p:nvSpPr>
        <p:spPr>
          <a:xfrm>
            <a:off x="4818234" y="2210612"/>
            <a:ext cx="582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Power</a:t>
            </a:r>
            <a:endParaRPr lang="en-GB" sz="1200" dirty="0"/>
          </a:p>
        </p:txBody>
      </p:sp>
      <p:sp>
        <p:nvSpPr>
          <p:cNvPr id="36" name="TextBox 30"/>
          <p:cNvSpPr txBox="1"/>
          <p:nvPr/>
        </p:nvSpPr>
        <p:spPr>
          <a:xfrm>
            <a:off x="5250282" y="2426636"/>
            <a:ext cx="4814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Heat</a:t>
            </a:r>
            <a:endParaRPr lang="en-GB" sz="1200" dirty="0"/>
          </a:p>
        </p:txBody>
      </p:sp>
      <p:sp>
        <p:nvSpPr>
          <p:cNvPr id="37" name="TextBox 31"/>
          <p:cNvSpPr txBox="1"/>
          <p:nvPr/>
        </p:nvSpPr>
        <p:spPr>
          <a:xfrm>
            <a:off x="5538314" y="264266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 Time</a:t>
            </a:r>
            <a:endParaRPr lang="en-GB" sz="1200" dirty="0"/>
          </a:p>
        </p:txBody>
      </p:sp>
      <p:sp>
        <p:nvSpPr>
          <p:cNvPr id="38" name="TextBox 32"/>
          <p:cNvSpPr txBox="1"/>
          <p:nvPr/>
        </p:nvSpPr>
        <p:spPr>
          <a:xfrm>
            <a:off x="5898354" y="2714668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 Sound</a:t>
            </a:r>
            <a:endParaRPr lang="en-GB" sz="1200" dirty="0"/>
          </a:p>
        </p:txBody>
      </p:sp>
      <p:sp>
        <p:nvSpPr>
          <p:cNvPr id="39" name="Rounded Rectangle 38"/>
          <p:cNvSpPr/>
          <p:nvPr/>
        </p:nvSpPr>
        <p:spPr>
          <a:xfrm>
            <a:off x="4674218" y="2210612"/>
            <a:ext cx="2520280" cy="864096"/>
          </a:xfrm>
          <a:prstGeom prst="round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0" name="TextBox 36"/>
          <p:cNvSpPr txBox="1"/>
          <p:nvPr/>
        </p:nvSpPr>
        <p:spPr>
          <a:xfrm>
            <a:off x="4674218" y="1778564"/>
            <a:ext cx="2508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Side Channel Monitoring</a:t>
            </a:r>
            <a:endParaRPr lang="en-GB" dirty="0"/>
          </a:p>
        </p:txBody>
      </p:sp>
      <p:sp>
        <p:nvSpPr>
          <p:cNvPr id="41" name="Rectangle 40"/>
          <p:cNvSpPr/>
          <p:nvPr/>
        </p:nvSpPr>
        <p:spPr>
          <a:xfrm>
            <a:off x="546410" y="5008008"/>
            <a:ext cx="111066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/>
              <a:t>A side channel attack is carried out by monitoring the physical outputs of a device (e.g. power consumption, time taken to carry out an operation, emission of heat, light and sound). 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Timing Attacks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46628" y="2093331"/>
            <a:ext cx="103341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/>
              <a:t>In which we analyse the time taken for a system to execute certain tasks (e.g. encryption, decryption or password entry) to reveal information leakage.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Timing Attacks (Demo)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99880" y="6488668"/>
            <a:ext cx="8548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Source Code based on: http://eax64.github.io/2015/04/10/timing-attack-on-arduino.html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Removed due to large file size. The mp4 video can be downloaded from: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www.dropbox.com/s/906p8pwt0ksp8kk/timingattack.mp4?dl=0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Timing Attack - How did it work?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01511" y="1614311"/>
            <a:ext cx="7389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timing attack shown works due to this code within the ‘pin entry system’: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941689" y="2170205"/>
            <a:ext cx="71345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 check(char *input)</a:t>
            </a:r>
          </a:p>
          <a:p>
            <a:pPr algn="just"/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algn="just"/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just"/>
            <a:endParaRPr lang="en-GB" sz="2000" dirty="0" smtClean="0"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nn-NO" sz="2000" dirty="0" smtClean="0">
                <a:latin typeface="Courier New" pitchFamily="49" charset="0"/>
                <a:cs typeface="Courier New" pitchFamily="49" charset="0"/>
              </a:rPr>
              <a:t>  for (i = 0 ; i &lt; 4 ; i++)</a:t>
            </a:r>
          </a:p>
          <a:p>
            <a:pPr algn="just"/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    if (input[</a:t>
            </a:r>
            <a:r>
              <a:rPr lang="en-GB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] != password[</a:t>
            </a:r>
            <a:r>
              <a:rPr lang="en-GB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])</a:t>
            </a:r>
          </a:p>
          <a:p>
            <a:pPr algn="just"/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      return 0;</a:t>
            </a:r>
          </a:p>
          <a:p>
            <a:pPr algn="just"/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  return 1;</a:t>
            </a:r>
          </a:p>
          <a:p>
            <a:pPr algn="just"/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8444" y="5401733"/>
            <a:ext cx="9928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Each character in the input is verified consecutively leading this code to be vulnerable to timing attacks.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 Analysis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48229" y="2262482"/>
            <a:ext cx="103341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/>
              <a:t>Correlate the level </a:t>
            </a:r>
            <a:r>
              <a:rPr lang="en-GB" sz="4000" dirty="0"/>
              <a:t>of power consumption </a:t>
            </a:r>
            <a:r>
              <a:rPr lang="en-GB" sz="4000" dirty="0" smtClean="0"/>
              <a:t>to operations </a:t>
            </a:r>
            <a:r>
              <a:rPr lang="en-GB" sz="4000" dirty="0"/>
              <a:t>of the device under attack.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Categories of Power Analysis Attacks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46628" y="2105202"/>
            <a:ext cx="103341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/>
              <a:t>Three Main Categories:</a:t>
            </a:r>
          </a:p>
          <a:p>
            <a:endParaRPr lang="en-GB" sz="4000" dirty="0"/>
          </a:p>
          <a:p>
            <a:pPr>
              <a:buFontTx/>
              <a:buChar char="-"/>
            </a:pPr>
            <a:r>
              <a:rPr lang="en-GB" sz="4000" dirty="0"/>
              <a:t> Simple Power Analysis (SPA)</a:t>
            </a:r>
          </a:p>
          <a:p>
            <a:pPr>
              <a:buFontTx/>
              <a:buChar char="-"/>
            </a:pPr>
            <a:r>
              <a:rPr lang="en-GB" sz="4000" dirty="0"/>
              <a:t> Differential Power Analysis (DPA)</a:t>
            </a:r>
          </a:p>
          <a:p>
            <a:pPr>
              <a:buFontTx/>
              <a:buChar char="-"/>
            </a:pPr>
            <a:r>
              <a:rPr lang="en-GB" sz="4000" dirty="0"/>
              <a:t> Correlation Power Analysis (CPA)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Power Analysis (SPA)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917371" y="1655260"/>
            <a:ext cx="10334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Visual Interpretation of power traces.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2002972" y="2467432"/>
          <a:ext cx="8186056" cy="3592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4564742" y="6150114"/>
            <a:ext cx="1033417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dirty="0"/>
              <a:t>10 Rounds of AES-128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0" y="2989946"/>
            <a:ext cx="6836229" cy="299810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619500" y="5559429"/>
            <a:ext cx="638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1           2           3           4            5          6           7          8            9    10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3691</TotalTime>
  <Words>641</Words>
  <Application>Microsoft Macintosh PowerPoint</Application>
  <PresentationFormat>Widescreen</PresentationFormat>
  <Paragraphs>103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Courier New</vt:lpstr>
      <vt:lpstr>Arial</vt:lpstr>
      <vt:lpstr>Office Theme</vt:lpstr>
      <vt:lpstr>Side Channel Attacks Against the Arduino Uno  Owen Lo Edinburgh Napier University</vt:lpstr>
      <vt:lpstr>Presentation Outline</vt:lpstr>
      <vt:lpstr>Side Channel Attacks</vt:lpstr>
      <vt:lpstr>Timing Attacks</vt:lpstr>
      <vt:lpstr>Timing Attacks (Demo)</vt:lpstr>
      <vt:lpstr>Timing Attack - How did it work?</vt:lpstr>
      <vt:lpstr>Power Analysis</vt:lpstr>
      <vt:lpstr>Categories of Power Analysis Attacks</vt:lpstr>
      <vt:lpstr>Simple Power Analysis (SPA)</vt:lpstr>
      <vt:lpstr>Differential Power Analysis (DPA)</vt:lpstr>
      <vt:lpstr>Correlation Power Analysis (CPA)</vt:lpstr>
      <vt:lpstr>Attacking the AES-128 S-Box running on an Arduino Uno</vt:lpstr>
      <vt:lpstr>Photo of Probe Setup</vt:lpstr>
      <vt:lpstr>1-Byte Cipher Key Result using DPA (AES-128)</vt:lpstr>
      <vt:lpstr>1-Byte Cipher Key Result using CPA (AES-128)</vt:lpstr>
      <vt:lpstr>16-Byte Cipher Key Result using DPA (AES-128) </vt:lpstr>
      <vt:lpstr>16-Byte Cipher Key Result using CPA (AES-128) </vt:lpstr>
      <vt:lpstr>Current Work (in progress)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Celice, Charley</dc:creator>
  <cp:lastModifiedBy>Microsoft Office User</cp:lastModifiedBy>
  <cp:revision>541</cp:revision>
  <dcterms:created xsi:type="dcterms:W3CDTF">2016-03-07T17:15:08Z</dcterms:created>
  <dcterms:modified xsi:type="dcterms:W3CDTF">2018-03-01T13:13:51Z</dcterms:modified>
</cp:coreProperties>
</file>